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68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>
        <p:scale>
          <a:sx n="70" d="100"/>
          <a:sy n="70" d="100"/>
        </p:scale>
        <p:origin x="4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80028" y="2291427"/>
            <a:ext cx="66319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Reinventando</a:t>
            </a:r>
          </a:p>
          <a:p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994091" y="1556335"/>
            <a:ext cx="210346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contagem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753912" y="3570872"/>
            <a:ext cx="1582484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divisão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222950" y="5385384"/>
            <a:ext cx="210346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contagem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8866503" y="1279334"/>
            <a:ext cx="2799164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crescimento</a:t>
            </a:r>
          </a:p>
          <a:p>
            <a:pPr algn="ctr"/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 o tempo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4544775" y="1556334"/>
            <a:ext cx="2874505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multiplicação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17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758963" y="4556709"/>
            <a:ext cx="5532284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(muito fácil de manipular)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5894703" y="5203040"/>
            <a:ext cx="32624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2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70" y="2461859"/>
            <a:ext cx="1934281" cy="1934281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8666477" y="2461859"/>
            <a:ext cx="2496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símbolo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96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56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  <a:endParaRPr lang="pt-BR" sz="2800" spc="-3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  <a:endParaRPr lang="pt-BR" sz="2800" spc="-3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</a:t>
            </a:r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+ b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344626" y="2437516"/>
            <a:ext cx="5320687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 &amp;</a:t>
            </a:r>
          </a:p>
          <a:p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Completude</a:t>
            </a:r>
            <a:endParaRPr lang="pt-BR" sz="72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  <a:endParaRPr lang="pt-BR" sz="2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  <a:endParaRPr lang="pt-BR" sz="1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  <a:endParaRPr lang="pt-BR" sz="1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  <a:endParaRPr lang="pt-BR" sz="4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  <a:endParaRPr lang="pt-BR" sz="4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  <a:endParaRPr lang="pt-BR" sz="1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  <a:endParaRPr lang="pt-BR" sz="1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7075" y="-1643052"/>
            <a:ext cx="5762624" cy="1024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12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6594791" y="1319877"/>
            <a:ext cx="38475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Ditador</a:t>
            </a:r>
          </a:p>
          <a:p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Benevolente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70" y="2461859"/>
            <a:ext cx="1934281" cy="193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48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244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84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5217149"/>
            <a:ext cx="3937296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ele fez?</a:t>
            </a:r>
          </a:p>
          <a:p>
            <a:r>
              <a:rPr lang="pt-BR" sz="36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Consegue nomear?</a:t>
            </a:r>
            <a:endParaRPr lang="pt-BR" sz="3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38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107</Words>
  <Application>Microsoft Office PowerPoint</Application>
  <PresentationFormat>Widescreen</PresentationFormat>
  <Paragraphs>47</Paragraphs>
  <Slides>16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9</cp:revision>
  <dcterms:created xsi:type="dcterms:W3CDTF">2020-08-26T17:24:15Z</dcterms:created>
  <dcterms:modified xsi:type="dcterms:W3CDTF">2020-08-26T19:57:30Z</dcterms:modified>
</cp:coreProperties>
</file>

<file path=docProps/thumbnail.jpeg>
</file>